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9" r:id="rId9"/>
    <p:sldId id="273" r:id="rId10"/>
    <p:sldId id="270" r:id="rId11"/>
    <p:sldId id="274" r:id="rId12"/>
    <p:sldId id="271" r:id="rId13"/>
    <p:sldId id="275" r:id="rId14"/>
    <p:sldId id="272" r:id="rId15"/>
    <p:sldId id="263" r:id="rId16"/>
    <p:sldId id="277" r:id="rId17"/>
    <p:sldId id="278" r:id="rId18"/>
    <p:sldId id="279" r:id="rId19"/>
    <p:sldId id="280" r:id="rId20"/>
    <p:sldId id="264" r:id="rId21"/>
    <p:sldId id="265" r:id="rId22"/>
    <p:sldId id="281" r:id="rId23"/>
    <p:sldId id="282" r:id="rId24"/>
    <p:sldId id="26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CDF"/>
    <a:srgbClr val="75A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76" y="603867"/>
            <a:ext cx="4022613" cy="53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</a:t>
            </a:r>
            <a:r>
              <a:rPr lang="en-US" dirty="0" smtClean="0"/>
              <a:t>DOWN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RIGHT</a:t>
            </a:r>
            <a:endParaRPr lang="en-US" dirty="0"/>
          </a:p>
        </p:txBody>
      </p:sp>
      <p:cxnSp>
        <p:nvCxnSpPr>
          <p:cNvPr id="53" name="Curved Connector 52"/>
          <p:cNvCxnSpPr>
            <a:stCxn id="42" idx="1"/>
            <a:endCxn id="39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39" idx="5"/>
            <a:endCxn id="42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36" idx="6"/>
            <a:endCxn id="42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42" idx="2"/>
            <a:endCxn id="36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745470" y="1165447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LEFT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cxnSp>
        <p:nvCxnSpPr>
          <p:cNvPr id="62" name="Curved Connector 61"/>
          <p:cNvCxnSpPr>
            <a:stCxn id="42" idx="7"/>
            <a:endCxn id="6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60" idx="3"/>
            <a:endCxn id="42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42" idx="6"/>
            <a:endCxn id="41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1" idx="2"/>
            <a:endCxn id="42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8" idx="4"/>
            <a:endCxn id="42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42" idx="4"/>
            <a:endCxn id="37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482750" y="2309946"/>
            <a:ext cx="235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i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62700" y="4701178"/>
            <a:ext cx="27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05003" y="2112467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80813" y="367220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434195" y="2143013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99944" y="367220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91" y="702274"/>
            <a:ext cx="3980420" cy="53072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43955" y="3355887"/>
            <a:ext cx="592428" cy="1203234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2279561" y="3000778"/>
            <a:ext cx="785611" cy="104486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745608" y="5207777"/>
            <a:ext cx="1139363" cy="140882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20442495">
            <a:off x="2574021" y="4742855"/>
            <a:ext cx="347729" cy="929845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14747" y="4324317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0613665">
            <a:off x="2863866" y="5614853"/>
            <a:ext cx="247907" cy="869357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66303" y="5348659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0465898">
            <a:off x="2901515" y="6042766"/>
            <a:ext cx="1557927" cy="218300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Down Arrow 14"/>
          <p:cNvSpPr/>
          <p:nvPr/>
        </p:nvSpPr>
        <p:spPr>
          <a:xfrm>
            <a:off x="2565105" y="2812893"/>
            <a:ext cx="1001660" cy="1004552"/>
          </a:xfrm>
          <a:prstGeom prst="curvedDownArrow">
            <a:avLst/>
          </a:prstGeom>
          <a:solidFill>
            <a:srgbClr val="54BCDF"/>
          </a:solidFill>
          <a:ln>
            <a:solidFill>
              <a:srgbClr val="54BCDF"/>
            </a:solidFill>
          </a:ln>
          <a:scene3d>
            <a:camera prst="orthographicFront">
              <a:rot lat="21599992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ircular Arrow 16"/>
          <p:cNvSpPr/>
          <p:nvPr/>
        </p:nvSpPr>
        <p:spPr>
          <a:xfrm rot="12075539" flipV="1">
            <a:off x="1773176" y="3917758"/>
            <a:ext cx="1719979" cy="175835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/>
          <p:cNvSpPr/>
          <p:nvPr/>
        </p:nvSpPr>
        <p:spPr>
          <a:xfrm rot="16772703" flipH="1">
            <a:off x="2105245" y="4935516"/>
            <a:ext cx="1605831" cy="1708558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75778" y="4189789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2922" y="6009501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092980" y="2075369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375513" y="36449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453041" y="230614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506028" y="4702643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396974" y="2553723"/>
            <a:ext cx="27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8765165" y="38296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 motor control of robot</a:t>
            </a:r>
          </a:p>
          <a:p>
            <a:pPr lvl="1"/>
            <a:r>
              <a:rPr lang="en-US" dirty="0"/>
              <a:t>All motors and servos </a:t>
            </a:r>
            <a:r>
              <a:rPr lang="en-US" dirty="0" smtClean="0"/>
              <a:t>work</a:t>
            </a:r>
          </a:p>
          <a:p>
            <a:r>
              <a:rPr lang="en-US" dirty="0" smtClean="0"/>
              <a:t>Complete </a:t>
            </a:r>
            <a:r>
              <a:rPr lang="en-US" dirty="0"/>
              <a:t>control of arm with 6 degrees of </a:t>
            </a:r>
            <a:r>
              <a:rPr lang="en-US" dirty="0" smtClean="0"/>
              <a:t>freedom</a:t>
            </a:r>
          </a:p>
          <a:p>
            <a:pPr lvl="1"/>
            <a:r>
              <a:rPr lang="en-US" dirty="0" smtClean="0"/>
              <a:t>Continuous motion servos swapped out for 180° servos</a:t>
            </a:r>
            <a:endParaRPr lang="en-US" dirty="0"/>
          </a:p>
          <a:p>
            <a:r>
              <a:rPr lang="en-US" dirty="0" smtClean="0"/>
              <a:t>New body gives Bohr more potential</a:t>
            </a:r>
          </a:p>
          <a:p>
            <a:pPr lvl="1"/>
            <a:r>
              <a:rPr lang="en-US" dirty="0" smtClean="0"/>
              <a:t>Looks more like a human, less like </a:t>
            </a:r>
            <a:r>
              <a:rPr lang="en-US" dirty="0" err="1" smtClean="0"/>
              <a:t>babyface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58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96864"/>
            <a:ext cx="4229100" cy="2692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can be controlled using keyboard input</a:t>
            </a:r>
          </a:p>
          <a:p>
            <a:pPr lvl="1"/>
            <a:r>
              <a:rPr lang="en-US" dirty="0"/>
              <a:t>Bluetooth communication is hidden, only need to input keystrokes</a:t>
            </a:r>
          </a:p>
          <a:p>
            <a:r>
              <a:rPr lang="en-US" dirty="0"/>
              <a:t>Robot can be controlled using Microsoft Kinect</a:t>
            </a:r>
          </a:p>
          <a:p>
            <a:r>
              <a:rPr lang="en-US" dirty="0" smtClean="0"/>
              <a:t>Ability </a:t>
            </a:r>
            <a:r>
              <a:rPr lang="en-US" dirty="0"/>
              <a:t>to switch between arm mode, hand mode, and drive 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293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Basic – </a:t>
            </a:r>
            <a:r>
              <a:rPr lang="en-US" dirty="0" smtClean="0"/>
              <a:t>auto-send character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733" t="27919" r="48425" b="38973"/>
          <a:stretch/>
        </p:blipFill>
        <p:spPr>
          <a:xfrm>
            <a:off x="1805747" y="2097088"/>
            <a:ext cx="8578856" cy="43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1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– Connect to BT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279" t="11529" r="53056" b="57727"/>
          <a:stretch/>
        </p:blipFill>
        <p:spPr>
          <a:xfrm>
            <a:off x="1744457" y="2097088"/>
            <a:ext cx="8453988" cy="41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6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107" t="9490" r="41957" b="46228"/>
          <a:stretch/>
        </p:blipFill>
        <p:spPr>
          <a:xfrm>
            <a:off x="1578018" y="1848448"/>
            <a:ext cx="8365052" cy="45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51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Tried to make the robot autonomous, but ours sensors were stolen…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 identical arm on other side</a:t>
            </a:r>
          </a:p>
          <a:p>
            <a:r>
              <a:rPr lang="en-US" dirty="0" smtClean="0"/>
              <a:t>Add facial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Hours spent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Jordan – Lots</a:t>
            </a:r>
          </a:p>
          <a:p>
            <a:r>
              <a:rPr lang="en-US" dirty="0" smtClean="0"/>
              <a:t>Vernon – 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5153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pages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51426" y="3839848"/>
            <a:ext cx="3000779" cy="225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damaged beyond repair.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3248" r="954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73205" y="1925547"/>
            <a:ext cx="4541949" cy="340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can drive 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6478588" cy="3541714"/>
          </a:xfrm>
        </p:spPr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40581" y="4457256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254223" y="5133721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67864" y="4457257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1505" y="4457256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05" y="674242"/>
            <a:ext cx="4596713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808</TotalTime>
  <Words>544</Words>
  <Application>Microsoft Office PowerPoint</Application>
  <PresentationFormat>Widescreen</PresentationFormat>
  <Paragraphs>132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Trebuchet MS</vt:lpstr>
      <vt:lpstr>Tw Cen MT</vt:lpstr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Robot control state diagram</vt:lpstr>
      <vt:lpstr>Wheels</vt:lpstr>
      <vt:lpstr>Move Wheel State diagram</vt:lpstr>
      <vt:lpstr>Arm</vt:lpstr>
      <vt:lpstr>ARM state diagram</vt:lpstr>
      <vt:lpstr>hand</vt:lpstr>
      <vt:lpstr>Hand state diagram</vt:lpstr>
      <vt:lpstr>results</vt:lpstr>
      <vt:lpstr>Results cont.</vt:lpstr>
      <vt:lpstr>Visual Basic – auto-send character</vt:lpstr>
      <vt:lpstr>Visual Basic – Connect to BT </vt:lpstr>
      <vt:lpstr>Bluetooth mailbox</vt:lpstr>
      <vt:lpstr>Technical problems</vt:lpstr>
      <vt:lpstr>Future plans</vt:lpstr>
      <vt:lpstr>Hours spent</vt:lpstr>
      <vt:lpstr>Web pages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Jordan Fluth</cp:lastModifiedBy>
  <cp:revision>62</cp:revision>
  <dcterms:created xsi:type="dcterms:W3CDTF">2013-12-06T20:37:01Z</dcterms:created>
  <dcterms:modified xsi:type="dcterms:W3CDTF">2013-12-13T23:24:43Z</dcterms:modified>
</cp:coreProperties>
</file>

<file path=docProps/thumbnail.jpeg>
</file>